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Hertfordshire and West Essex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Hertfordshire%20and%20West%20Essex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Hertfordshire%20and%20West%20Essex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Hertfordshire%20and%20West%20Essex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2024-10-22T18:37:20Z</dcterms:created>
  <dcterms:modified xsi:type="dcterms:W3CDTF">2024-10-22T18:37:20Z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Hertfordshire and West Essex</vt:lpwstr>
  </property>
</Properties>
</file>